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65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41333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506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4014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0450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625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67878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999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5155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1450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7860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595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9986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040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98119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20017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91707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55180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95553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09383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13972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936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mailto:ghsaishreyas3@gmail.com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hyperlink" Target="mailto:akarshnl17@gmail.com" TargetMode="External"/><Relationship Id="rId5" Type="http://schemas.openxmlformats.org/officeDocument/2006/relationships/image" Target="../media/image23.png"/><Relationship Id="rId4" Type="http://schemas.openxmlformats.org/officeDocument/2006/relationships/hyperlink" Target="mailto:skbalajimbl1@gmail.com" TargetMode="External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37958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Solas Eatz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437" y="4164092"/>
            <a:ext cx="7415927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Empowering Family-owned Restaurants and Cafes through Community &amp; Offers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6440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7783" y="464582"/>
            <a:ext cx="4227909" cy="469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b="1" dirty="0">
                <a:solidFill>
                  <a:srgbClr val="FFE14D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The Restaurant Crisis</a:t>
            </a:r>
            <a:endParaRPr lang="en-US" sz="2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077783" y="1271707"/>
            <a:ext cx="251293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7D4CC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1,600+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39245" y="1820704"/>
            <a:ext cx="1990011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Restaurant Closurez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801814" y="1271707"/>
            <a:ext cx="25130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7D4CC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34%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940879" y="1820704"/>
            <a:ext cx="2234922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Increase in Food Costz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1525964" y="1271707"/>
            <a:ext cx="25130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7D4CC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13.5%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1843742" y="1820704"/>
            <a:ext cx="1877378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Increase in VAT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360" y="2581572"/>
            <a:ext cx="2558534" cy="2558534"/>
          </a:xfrm>
          <a:prstGeom prst="rect">
            <a:avLst/>
          </a:prstGeom>
        </p:spPr>
      </p:pic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2215" y="2356128"/>
            <a:ext cx="2558534" cy="2558534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3742" y="4627007"/>
            <a:ext cx="2558653" cy="2558653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0284" y="5132665"/>
            <a:ext cx="2558534" cy="255853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77783" y="7909203"/>
            <a:ext cx="7961233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44310"/>
            <a:ext cx="5225177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E14D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Introducing Solas Eatz</a:t>
            </a:r>
            <a:endParaRPr lang="en-US" sz="3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437" y="1791533"/>
            <a:ext cx="614779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A Hyperlocal Discovery &amp; Rewards Platform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350437" y="2504718"/>
            <a:ext cx="3584496" cy="2166818"/>
          </a:xfrm>
          <a:prstGeom prst="roundRect">
            <a:avLst>
              <a:gd name="adj" fmla="val 17091"/>
            </a:avLst>
          </a:prstGeom>
          <a:solidFill>
            <a:srgbClr val="46464A"/>
          </a:solidFill>
          <a:ln/>
        </p:spPr>
      </p:sp>
      <p:sp>
        <p:nvSpPr>
          <p:cNvPr id="6" name="Shape 3"/>
          <p:cNvSpPr/>
          <p:nvPr/>
        </p:nvSpPr>
        <p:spPr>
          <a:xfrm>
            <a:off x="7772400" y="2751534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FFE14D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75997" y="2955131"/>
            <a:ext cx="333256" cy="333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597253" y="3738920"/>
            <a:ext cx="309086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Post Exclusive Dealz and offerz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10181749" y="2504718"/>
            <a:ext cx="3584615" cy="2166818"/>
          </a:xfrm>
          <a:prstGeom prst="roundRect">
            <a:avLst>
              <a:gd name="adj" fmla="val 17091"/>
            </a:avLst>
          </a:prstGeom>
          <a:solidFill>
            <a:srgbClr val="46464A"/>
          </a:solidFill>
          <a:ln/>
        </p:spPr>
      </p:sp>
      <p:sp>
        <p:nvSpPr>
          <p:cNvPr id="10" name="Shape 6"/>
          <p:cNvSpPr/>
          <p:nvPr/>
        </p:nvSpPr>
        <p:spPr>
          <a:xfrm>
            <a:off x="11603712" y="2751534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FFE14D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07309" y="2955131"/>
            <a:ext cx="333256" cy="33325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28565" y="3738920"/>
            <a:ext cx="309098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Direct Customer Relationship Building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8"/>
          <p:cNvSpPr/>
          <p:nvPr/>
        </p:nvSpPr>
        <p:spPr>
          <a:xfrm>
            <a:off x="6350437" y="4918353"/>
            <a:ext cx="3584496" cy="2166818"/>
          </a:xfrm>
          <a:prstGeom prst="roundRect">
            <a:avLst>
              <a:gd name="adj" fmla="val 17091"/>
            </a:avLst>
          </a:prstGeom>
          <a:solidFill>
            <a:srgbClr val="46464A"/>
          </a:solidFill>
          <a:ln/>
        </p:spPr>
      </p:sp>
      <p:sp>
        <p:nvSpPr>
          <p:cNvPr id="14" name="Shape 9"/>
          <p:cNvSpPr/>
          <p:nvPr/>
        </p:nvSpPr>
        <p:spPr>
          <a:xfrm>
            <a:off x="7772400" y="5165169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FFE14D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75997" y="5368766"/>
            <a:ext cx="333256" cy="333256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597253" y="6152555"/>
            <a:ext cx="309086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Discover Hidden Gemz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1"/>
          <p:cNvSpPr/>
          <p:nvPr/>
        </p:nvSpPr>
        <p:spPr>
          <a:xfrm>
            <a:off x="10181749" y="4918353"/>
            <a:ext cx="3584615" cy="2166818"/>
          </a:xfrm>
          <a:prstGeom prst="roundRect">
            <a:avLst>
              <a:gd name="adj" fmla="val 17091"/>
            </a:avLst>
          </a:prstGeom>
          <a:solidFill>
            <a:srgbClr val="46464A"/>
          </a:solidFill>
          <a:ln/>
        </p:spPr>
      </p:sp>
      <p:sp>
        <p:nvSpPr>
          <p:cNvPr id="18" name="Shape 12"/>
          <p:cNvSpPr/>
          <p:nvPr/>
        </p:nvSpPr>
        <p:spPr>
          <a:xfrm>
            <a:off x="11603712" y="5165169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FFE14D"/>
          </a:solidFill>
          <a:ln/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07309" y="5368766"/>
            <a:ext cx="333256" cy="333256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10602397" y="615255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Loyalty Rewardz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241703"/>
            <a:ext cx="5724168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E14D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How We Integrate Solana</a:t>
            </a:r>
            <a:endParaRPr lang="en-US" sz="3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35579" y="2160508"/>
            <a:ext cx="30480" cy="4827389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5" name="Shape 2"/>
          <p:cNvSpPr/>
          <p:nvPr/>
        </p:nvSpPr>
        <p:spPr>
          <a:xfrm>
            <a:off x="6505099" y="2563535"/>
            <a:ext cx="740569" cy="30480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6" name="Shape 3"/>
          <p:cNvSpPr/>
          <p:nvPr/>
        </p:nvSpPr>
        <p:spPr>
          <a:xfrm>
            <a:off x="6443008" y="2486204"/>
            <a:ext cx="185142" cy="185142"/>
          </a:xfrm>
          <a:prstGeom prst="roundRect">
            <a:avLst>
              <a:gd name="adj" fmla="val 246946"/>
            </a:avLst>
          </a:prstGeom>
          <a:solidFill>
            <a:srgbClr val="FFE14D"/>
          </a:solidFill>
          <a:ln/>
        </p:spPr>
      </p:sp>
      <p:sp>
        <p:nvSpPr>
          <p:cNvPr id="7" name="Shape 4"/>
          <p:cNvSpPr/>
          <p:nvPr/>
        </p:nvSpPr>
        <p:spPr>
          <a:xfrm>
            <a:off x="7276267" y="2160508"/>
            <a:ext cx="6490097" cy="836533"/>
          </a:xfrm>
          <a:prstGeom prst="roundRect">
            <a:avLst>
              <a:gd name="adj" fmla="val 44270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7523083" y="2407325"/>
            <a:ext cx="27433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Wallet-Based Login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505099" y="3893820"/>
            <a:ext cx="740569" cy="30480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10" name="Shape 7"/>
          <p:cNvSpPr/>
          <p:nvPr/>
        </p:nvSpPr>
        <p:spPr>
          <a:xfrm>
            <a:off x="6443008" y="3816489"/>
            <a:ext cx="185142" cy="185142"/>
          </a:xfrm>
          <a:prstGeom prst="roundRect">
            <a:avLst>
              <a:gd name="adj" fmla="val 246946"/>
            </a:avLst>
          </a:prstGeom>
          <a:solidFill>
            <a:srgbClr val="FFE14D"/>
          </a:solidFill>
          <a:ln/>
        </p:spPr>
      </p:sp>
      <p:sp>
        <p:nvSpPr>
          <p:cNvPr id="11" name="Shape 8"/>
          <p:cNvSpPr/>
          <p:nvPr/>
        </p:nvSpPr>
        <p:spPr>
          <a:xfrm>
            <a:off x="7276267" y="3490793"/>
            <a:ext cx="6490097" cy="836533"/>
          </a:xfrm>
          <a:prstGeom prst="roundRect">
            <a:avLst>
              <a:gd name="adj" fmla="val 44270"/>
            </a:avLst>
          </a:prstGeom>
          <a:solidFill>
            <a:srgbClr val="46464A"/>
          </a:solidFill>
          <a:ln/>
        </p:spPr>
      </p:sp>
      <p:sp>
        <p:nvSpPr>
          <p:cNvPr id="12" name="Text 9"/>
          <p:cNvSpPr/>
          <p:nvPr/>
        </p:nvSpPr>
        <p:spPr>
          <a:xfrm>
            <a:off x="7523083" y="373761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Paymentz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505099" y="5224105"/>
            <a:ext cx="740569" cy="30480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14" name="Shape 11"/>
          <p:cNvSpPr/>
          <p:nvPr/>
        </p:nvSpPr>
        <p:spPr>
          <a:xfrm>
            <a:off x="6443008" y="5146774"/>
            <a:ext cx="185142" cy="185142"/>
          </a:xfrm>
          <a:prstGeom prst="roundRect">
            <a:avLst>
              <a:gd name="adj" fmla="val 246946"/>
            </a:avLst>
          </a:prstGeom>
          <a:solidFill>
            <a:srgbClr val="FFE14D"/>
          </a:solidFill>
          <a:ln/>
        </p:spPr>
      </p:sp>
      <p:sp>
        <p:nvSpPr>
          <p:cNvPr id="15" name="Shape 12"/>
          <p:cNvSpPr/>
          <p:nvPr/>
        </p:nvSpPr>
        <p:spPr>
          <a:xfrm>
            <a:off x="7276267" y="4821079"/>
            <a:ext cx="6490097" cy="836533"/>
          </a:xfrm>
          <a:prstGeom prst="roundRect">
            <a:avLst>
              <a:gd name="adj" fmla="val 44270"/>
            </a:avLst>
          </a:prstGeom>
          <a:solidFill>
            <a:srgbClr val="46464A"/>
          </a:solidFill>
          <a:ln/>
        </p:spPr>
      </p:sp>
      <p:sp>
        <p:nvSpPr>
          <p:cNvPr id="16" name="Text 13"/>
          <p:cNvSpPr/>
          <p:nvPr/>
        </p:nvSpPr>
        <p:spPr>
          <a:xfrm>
            <a:off x="7523083" y="5067895"/>
            <a:ext cx="416337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Reviewz and Feedbackz(POH)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505099" y="6554391"/>
            <a:ext cx="740569" cy="30480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18" name="Shape 15"/>
          <p:cNvSpPr/>
          <p:nvPr/>
        </p:nvSpPr>
        <p:spPr>
          <a:xfrm>
            <a:off x="6443008" y="6477060"/>
            <a:ext cx="185142" cy="185142"/>
          </a:xfrm>
          <a:prstGeom prst="roundRect">
            <a:avLst>
              <a:gd name="adj" fmla="val 246946"/>
            </a:avLst>
          </a:prstGeom>
          <a:solidFill>
            <a:srgbClr val="FFE14D"/>
          </a:solidFill>
          <a:ln/>
        </p:spPr>
      </p:sp>
      <p:sp>
        <p:nvSpPr>
          <p:cNvPr id="19" name="Shape 16"/>
          <p:cNvSpPr/>
          <p:nvPr/>
        </p:nvSpPr>
        <p:spPr>
          <a:xfrm>
            <a:off x="7276267" y="6151364"/>
            <a:ext cx="6490097" cy="836533"/>
          </a:xfrm>
          <a:prstGeom prst="roundRect">
            <a:avLst>
              <a:gd name="adj" fmla="val 44270"/>
            </a:avLst>
          </a:prstGeom>
          <a:solidFill>
            <a:srgbClr val="46464A"/>
          </a:solidFill>
          <a:ln/>
        </p:spPr>
      </p:sp>
      <p:sp>
        <p:nvSpPr>
          <p:cNvPr id="20" name="Text 17"/>
          <p:cNvSpPr/>
          <p:nvPr/>
        </p:nvSpPr>
        <p:spPr>
          <a:xfrm>
            <a:off x="7523083" y="6398181"/>
            <a:ext cx="403717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Digital Coupons using NFTz 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97957"/>
            <a:ext cx="574536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Market Opportunity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2255044"/>
            <a:ext cx="3528417" cy="975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650"/>
              </a:lnSpc>
              <a:buNone/>
            </a:pPr>
            <a:r>
              <a:rPr lang="en-US" sz="7650" b="1" dirty="0">
                <a:solidFill>
                  <a:srgbClr val="D7D4CC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€6.5B</a:t>
            </a:r>
            <a:endParaRPr lang="en-US" sz="7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3538657"/>
            <a:ext cx="3528417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Ireland Restaurant Market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701064" y="2255044"/>
            <a:ext cx="3528417" cy="975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650"/>
              </a:lnSpc>
              <a:buNone/>
            </a:pPr>
            <a:r>
              <a:rPr lang="en-US" sz="7650" b="1" dirty="0">
                <a:solidFill>
                  <a:srgbClr val="D7D4CC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&gt;5k</a:t>
            </a:r>
            <a:endParaRPr lang="en-US" sz="7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701064" y="3538657"/>
            <a:ext cx="3528417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Restaurants and cafes currently operating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864037" y="4841558"/>
            <a:ext cx="3528417" cy="975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650"/>
              </a:lnSpc>
              <a:buNone/>
            </a:pPr>
            <a:r>
              <a:rPr lang="en-US" sz="7650" b="1" dirty="0">
                <a:solidFill>
                  <a:srgbClr val="D7D4CC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€2.2B</a:t>
            </a:r>
            <a:endParaRPr lang="en-US" sz="7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64037" y="6125170"/>
            <a:ext cx="3528417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Amount spent by Irish Customerz on food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701064" y="4841558"/>
            <a:ext cx="3528417" cy="975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650"/>
              </a:lnSpc>
              <a:buNone/>
            </a:pPr>
            <a:r>
              <a:rPr lang="en-US" sz="7650" b="1" dirty="0">
                <a:solidFill>
                  <a:srgbClr val="D7D4CC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38%</a:t>
            </a:r>
            <a:endParaRPr lang="en-US" sz="7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4701064" y="6125170"/>
            <a:ext cx="3528417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Approximate number venuez using special offerz to attract dinerz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319" y="2175510"/>
            <a:ext cx="4934545" cy="49345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836" y="463391"/>
            <a:ext cx="4544020" cy="468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FE14D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Competitive Advantage</a:t>
            </a:r>
            <a:endParaRPr lang="en-US" sz="2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89836" y="998934"/>
            <a:ext cx="10107573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FFE14D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Solas Eatz: Leading the Future of Restaurant Discovery &amp; Loyalty</a:t>
            </a:r>
            <a:endParaRPr lang="en-US" sz="2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695" y="1626275"/>
            <a:ext cx="5419011" cy="54190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89836" y="7298055"/>
            <a:ext cx="3745349" cy="468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endParaRPr lang="en-US" sz="2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40036"/>
            <a:ext cx="438912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E14D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Revenue Model</a:t>
            </a:r>
            <a:endParaRPr lang="en-US" sz="3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478" y="3118961"/>
            <a:ext cx="7741325" cy="77413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92598" y="5277683"/>
            <a:ext cx="416600" cy="520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3250" b="1" dirty="0">
                <a:solidFill>
                  <a:srgbClr val="D7D4CC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1</a:t>
            </a:r>
            <a:endParaRPr lang="en-US" sz="3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478" y="3118961"/>
            <a:ext cx="7741325" cy="774132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06722" y="3826193"/>
            <a:ext cx="416600" cy="520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3250" b="1" dirty="0">
                <a:solidFill>
                  <a:srgbClr val="D7D4CC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2</a:t>
            </a:r>
            <a:endParaRPr lang="en-US" sz="3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478" y="3118961"/>
            <a:ext cx="7741325" cy="77413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20726" y="5277683"/>
            <a:ext cx="416600" cy="520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3250" b="1" dirty="0">
                <a:solidFill>
                  <a:srgbClr val="D7D4CC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3</a:t>
            </a:r>
            <a:endParaRPr lang="en-US" sz="3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506141" y="3443407"/>
            <a:ext cx="276963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Sponsored Listingz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6506408" y="2282309"/>
            <a:ext cx="161746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Advertising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0091976" y="3443407"/>
            <a:ext cx="329469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Premium Paid Featurez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0" y="874276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Meet The Team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053828"/>
            <a:ext cx="2994065" cy="18504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4151114"/>
            <a:ext cx="299406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Balaji Segu Krishnaiah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64037" y="4985028"/>
            <a:ext cx="299406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Arial" panose="020B0604020202020204" pitchFamily="34" charset="0"/>
                <a:ea typeface="Raleway Medium" pitchFamily="34" charset="-122"/>
                <a:cs typeface="Arial" panose="020B0604020202020204" pitchFamily="34" charset="0"/>
              </a:rPr>
              <a:t>MSc in AI (DCU)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64037" y="5528191"/>
            <a:ext cx="299406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Arial" panose="020B0604020202020204" pitchFamily="34" charset="0"/>
                <a:ea typeface="Raleway Medium" pitchFamily="34" charset="-122"/>
                <a:cs typeface="Arial" panose="020B0604020202020204" pitchFamily="34" charset="0"/>
              </a:rPr>
              <a:t>Previously at McKinsey &amp; Tejas Networks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64037" y="6466403"/>
            <a:ext cx="299406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u="sng" dirty="0">
                <a:solidFill>
                  <a:srgbClr val="FFE14D"/>
                </a:solidFill>
                <a:latin typeface="Arial" panose="020B0604020202020204" pitchFamily="34" charset="0"/>
                <a:ea typeface="Raleway Medium" pitchFamily="34" charset="-122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skbalajimbl1@gmail.com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711" y="2053828"/>
            <a:ext cx="2994184" cy="185046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166711" y="4151114"/>
            <a:ext cx="299418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Akarsh N Lakshmisha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4166711" y="4985028"/>
            <a:ext cx="29941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Arial" panose="020B0604020202020204" pitchFamily="34" charset="0"/>
                <a:ea typeface="Raleway Medium" pitchFamily="34" charset="-122"/>
                <a:cs typeface="Arial" panose="020B0604020202020204" pitchFamily="34" charset="0"/>
              </a:rPr>
              <a:t>MSc in AI (DCU)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4166711" y="5528191"/>
            <a:ext cx="29941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Arial" panose="020B0604020202020204" pitchFamily="34" charset="0"/>
                <a:ea typeface="Raleway Medium" pitchFamily="34" charset="-122"/>
                <a:cs typeface="Arial" panose="020B0604020202020204" pitchFamily="34" charset="0"/>
              </a:rPr>
              <a:t>Previously at 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4166711" y="6071354"/>
            <a:ext cx="29941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Arial" panose="020B0604020202020204" pitchFamily="34" charset="0"/>
                <a:ea typeface="Raleway Medium" pitchFamily="34" charset="-122"/>
                <a:cs typeface="Arial" panose="020B0604020202020204" pitchFamily="34" charset="0"/>
              </a:rPr>
              <a:t>Yellow.Ai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166711" y="6614517"/>
            <a:ext cx="29941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u="sng" dirty="0">
                <a:solidFill>
                  <a:srgbClr val="FFE14D"/>
                </a:solidFill>
                <a:latin typeface="Arial" panose="020B0604020202020204" pitchFamily="34" charset="0"/>
                <a:ea typeface="Raleway Medium" pitchFamily="34" charset="-122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akarshnl17@gmail.com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9505" y="2053828"/>
            <a:ext cx="2994065" cy="185046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469505" y="4151114"/>
            <a:ext cx="299406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Sai Shreyas Gubbi Harish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469505" y="4985028"/>
            <a:ext cx="299406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Arial" panose="020B0604020202020204" pitchFamily="34" charset="0"/>
                <a:ea typeface="Raleway Medium" pitchFamily="34" charset="-122"/>
                <a:cs typeface="Arial" panose="020B0604020202020204" pitchFamily="34" charset="0"/>
              </a:rPr>
              <a:t>MSc in Cloud  (NCI)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469505" y="5528191"/>
            <a:ext cx="299406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Arial" panose="020B0604020202020204" pitchFamily="34" charset="0"/>
                <a:ea typeface="Raleway Medium" pitchFamily="34" charset="-122"/>
                <a:cs typeface="Arial" panose="020B0604020202020204" pitchFamily="34" charset="0"/>
              </a:rPr>
              <a:t>Previously at Ernst &amp; Young (EY)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7469505" y="6466403"/>
            <a:ext cx="299406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u="sng" dirty="0">
                <a:solidFill>
                  <a:srgbClr val="FFE14D"/>
                </a:solidFill>
                <a:latin typeface="Arial" panose="020B0604020202020204" pitchFamily="34" charset="0"/>
                <a:ea typeface="Raleway Medium" pitchFamily="34" charset="-122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ghsaishreyas3@gmail.com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72180" y="2053828"/>
            <a:ext cx="2994184" cy="1850469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0897672" y="415111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Tejas Shiv 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10897672" y="459271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Kumar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10772180" y="5083731"/>
            <a:ext cx="29941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Arial" panose="020B0604020202020204" pitchFamily="34" charset="0"/>
                <a:ea typeface="Raleway Medium" pitchFamily="34" charset="-122"/>
                <a:cs typeface="Arial" panose="020B0604020202020204" pitchFamily="34" charset="0"/>
              </a:rPr>
              <a:t>MSc in DA (DCU)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10772180" y="5626894"/>
            <a:ext cx="29941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Arial" panose="020B0604020202020204" pitchFamily="34" charset="0"/>
                <a:ea typeface="Raleway Medium" pitchFamily="34" charset="-122"/>
                <a:cs typeface="Arial" panose="020B0604020202020204" pitchFamily="34" charset="0"/>
              </a:rPr>
              <a:t>Previously at AceMicromatic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18"/>
          <p:cNvSpPr/>
          <p:nvPr/>
        </p:nvSpPr>
        <p:spPr>
          <a:xfrm>
            <a:off x="10772180" y="6565106"/>
            <a:ext cx="29941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u="sng" dirty="0">
                <a:solidFill>
                  <a:srgbClr val="FFE14D"/>
                </a:solidFill>
                <a:latin typeface="Arial" panose="020B0604020202020204" pitchFamily="34" charset="0"/>
                <a:ea typeface="Raleway Medium" pitchFamily="34" charset="-122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tejas.shivkumr@gmail.com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77190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Arial" panose="020B0604020202020204" pitchFamily="34" charset="0"/>
                <a:ea typeface="Comfortaa Bold" pitchFamily="34" charset="-122"/>
                <a:cs typeface="Arial" panose="020B0604020202020204" pitchFamily="34" charset="0"/>
              </a:rPr>
              <a:t>Thank You!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</TotalTime>
  <Words>223</Words>
  <Application>Microsoft Office PowerPoint</Application>
  <PresentationFormat>Custom</PresentationFormat>
  <Paragraphs>67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SAI SHREYAS G H</dc:creator>
  <cp:lastModifiedBy>SAI SHREYAS G H</cp:lastModifiedBy>
  <cp:revision>3</cp:revision>
  <dcterms:created xsi:type="dcterms:W3CDTF">2025-11-14T10:11:41Z</dcterms:created>
  <dcterms:modified xsi:type="dcterms:W3CDTF">2025-11-14T10:16:57Z</dcterms:modified>
</cp:coreProperties>
</file>